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charset="-122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zh-CN"/>
              <a:t>JQuery</a:t>
            </a:r>
            <a:r>
              <a:rPr lang="zh-CN" altLang="en-US"/>
              <a:t>遍历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find() 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find() 方法返回被选元素的后代元素，一路向下直到最后一个后代。</a:t>
            </a:r>
            <a:endParaRPr lang="zh-CN" altLang="en-US"/>
          </a:p>
          <a:p>
            <a:pPr lvl="1"/>
            <a:r>
              <a:rPr lang="zh-CN" altLang="en-US"/>
              <a:t>下面的例子返回属于 &lt;div&gt; 后代的所有 &lt;span&gt; 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$("div").find("span");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lvl="1"/>
            <a:r>
              <a:rPr lang="zh-CN" altLang="en-US"/>
              <a:t>下面的例子返回 &lt;div&gt; 的所有后代：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$("div").find("*");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遍历 - 同胞(siblings)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有许多有用的方法让我们在 DOM 树进行水平遍历：</a:t>
            </a:r>
            <a:endParaRPr lang="zh-CN" altLang="en-US"/>
          </a:p>
          <a:p>
            <a:pPr lvl="1"/>
            <a:r>
              <a:rPr lang="zh-CN" altLang="en-US"/>
              <a:t>siblings()</a:t>
            </a:r>
            <a:endParaRPr lang="zh-CN" altLang="en-US"/>
          </a:p>
          <a:p>
            <a:pPr lvl="1"/>
            <a:r>
              <a:rPr lang="zh-CN" altLang="en-US"/>
              <a:t>next()</a:t>
            </a:r>
            <a:endParaRPr lang="zh-CN" altLang="en-US"/>
          </a:p>
          <a:p>
            <a:pPr lvl="1"/>
            <a:r>
              <a:rPr lang="zh-CN" altLang="en-US"/>
              <a:t>nextAll()</a:t>
            </a:r>
            <a:endParaRPr lang="zh-CN" altLang="en-US"/>
          </a:p>
          <a:p>
            <a:pPr lvl="1"/>
            <a:r>
              <a:rPr lang="zh-CN" altLang="en-US"/>
              <a:t>nextUntil()</a:t>
            </a:r>
            <a:endParaRPr lang="zh-CN" altLang="en-US"/>
          </a:p>
          <a:p>
            <a:pPr lvl="1"/>
            <a:r>
              <a:rPr lang="zh-CN" altLang="en-US"/>
              <a:t>prev()</a:t>
            </a:r>
            <a:endParaRPr lang="zh-CN" altLang="en-US"/>
          </a:p>
          <a:p>
            <a:pPr lvl="1"/>
            <a:r>
              <a:rPr lang="zh-CN" altLang="en-US"/>
              <a:t>prevAll()</a:t>
            </a:r>
            <a:endParaRPr lang="zh-CN" altLang="en-US"/>
          </a:p>
          <a:p>
            <a:pPr lvl="1"/>
            <a:r>
              <a:rPr lang="zh-CN" altLang="en-US"/>
              <a:t>prevUntil()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siblings()方法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siblings() 方法返回被选元素的所有同胞元素。</a:t>
            </a:r>
            <a:endParaRPr lang="zh-CN" altLang="en-US"/>
          </a:p>
          <a:p>
            <a:pPr lvl="1"/>
            <a:r>
              <a:rPr lang="zh-CN" altLang="en-US"/>
              <a:t>下面的例子返回 &lt;h2&gt; 的所有同胞元素：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实例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$("h2").siblings();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lvl="0"/>
            <a:r>
              <a:rPr lang="zh-CN" altLang="en-US"/>
              <a:t>也可以使用可选参数来过滤对同胞元素的搜索。</a:t>
            </a:r>
            <a:endParaRPr lang="zh-CN" altLang="en-US"/>
          </a:p>
          <a:p>
            <a:pPr lvl="1"/>
            <a:r>
              <a:rPr lang="zh-CN" altLang="en-US"/>
              <a:t>下面的例子返回属于 &lt;h2&gt; 的同胞元素的所有 &lt;p&gt; 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$("h2").siblings("p");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next() 方法和nextAll()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lnSpc>
                <a:spcPct val="100000"/>
              </a:lnSpc>
            </a:pPr>
            <a:r>
              <a:rPr lang="zh-CN" altLang="en-US"/>
              <a:t>jQuery next() 方法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next() 方法返回被选元素的下一个同胞元素。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该方法只返回一个元素。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下面的例子返回 &lt;h2&gt; 的下一个同胞元素：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  $("h2").next();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endParaRPr lang="zh-CN" altLang="en-US"/>
          </a:p>
          <a:p>
            <a:pPr lvl="0">
              <a:lnSpc>
                <a:spcPct val="100000"/>
              </a:lnSpc>
            </a:pPr>
            <a:r>
              <a:rPr lang="zh-CN" altLang="en-US"/>
              <a:t>jQuery nextAll() 方法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nextAll() 方法返回被选元素的所有跟随的同胞元素。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lang="zh-CN" altLang="en-US"/>
              <a:t>下面的例子返回 &lt;h2&gt; 的所有跟随的同胞元素：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  $("h2").nextAll();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  <a:p>
            <a:pPr lvl="1">
              <a:lnSpc>
                <a:spcPct val="100000"/>
              </a:lnSpc>
            </a:pPr>
            <a:endParaRPr lang="zh-CN" altLang="en-US"/>
          </a:p>
          <a:p>
            <a:pPr lvl="1">
              <a:lnSpc>
                <a:spcPct val="100000"/>
              </a:lnSpc>
            </a:pPr>
            <a:endParaRPr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nextUntil</a:t>
            </a:r>
            <a:r>
              <a:rPr>
                <a:sym typeface="+mn-ea"/>
              </a:rPr>
              <a:t>() 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lvl="0">
              <a:lnSpc>
                <a:spcPct val="100000"/>
              </a:lnSpc>
            </a:pPr>
            <a:r>
              <a:rPr>
                <a:sym typeface="+mn-ea"/>
              </a:rPr>
              <a:t>jQuery nextUntil() 方法</a:t>
            </a:r>
            <a:endParaRPr lang="zh-CN" altLang="en-US"/>
          </a:p>
          <a:p>
            <a:pPr lvl="1">
              <a:lnSpc>
                <a:spcPct val="100000"/>
              </a:lnSpc>
            </a:pPr>
            <a:r>
              <a:rPr sz="1800">
                <a:sym typeface="+mn-ea"/>
              </a:rPr>
              <a:t>nextUntil() 方法返回介于两个给定参数之间的所有跟随的同胞元素。</a:t>
            </a:r>
            <a:endParaRPr lang="zh-CN" altLang="en-US" sz="1800"/>
          </a:p>
          <a:p>
            <a:pPr lvl="1">
              <a:lnSpc>
                <a:spcPct val="100000"/>
              </a:lnSpc>
            </a:pPr>
            <a:r>
              <a:rPr sz="1800">
                <a:sym typeface="+mn-ea"/>
              </a:rPr>
              <a:t>下面的例子返回介于 &lt;h2&gt; 与 &lt;h6&gt; 元素之间的所有同胞元素：</a:t>
            </a:r>
            <a:endParaRPr sz="1800">
              <a:sym typeface="+mn-ea"/>
            </a:endParaRPr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  $("h2").nextUntil("h6");</a:t>
            </a:r>
            <a:endParaRPr lang="zh-CN" altLang="en-US"/>
          </a:p>
          <a:p>
            <a:pPr marL="685800" lvl="2" indent="0">
              <a:lnSpc>
                <a:spcPct val="100000"/>
              </a:lnSpc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prev(), prevAll() &amp; prevUntil()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prev(), prevAll() 以及 prevUntil() 方法的工作方式与上面的方法类似，只不过方向相反而已：它们返回的是前面的同胞元素（在 DOM 树中沿着同胞之前元素遍历，而不是之后元素遍历）。</a:t>
            </a:r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遍历- 过滤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缩小搜索元素的范围</a:t>
            </a:r>
            <a:endParaRPr lang="zh-CN" altLang="en-US"/>
          </a:p>
          <a:p>
            <a:pPr lvl="1"/>
            <a:r>
              <a:rPr lang="zh-CN" altLang="en-US"/>
              <a:t>三个最基本的过滤方法是：first(), last() 和 eq()，它们允许您基于其在一组元素中的位置来选择一个特定的元素。</a:t>
            </a:r>
            <a:endParaRPr lang="zh-CN" altLang="en-US"/>
          </a:p>
          <a:p>
            <a:pPr lvl="1"/>
            <a:r>
              <a:rPr lang="zh-CN" altLang="en-US"/>
              <a:t>其他过滤方法，比如 filter() 和 not() 允许您选取匹配或不匹配某项指定标准的元素。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first() 方法</a:t>
            </a:r>
            <a:endParaRPr lang="zh-CN" altLang="en-US"/>
          </a:p>
          <a:p>
            <a:pPr lvl="1"/>
            <a:r>
              <a:rPr lang="zh-CN" altLang="en-US"/>
              <a:t>first() 方法返回被选元素的首个元素。</a:t>
            </a:r>
            <a:endParaRPr lang="zh-CN" altLang="en-US"/>
          </a:p>
          <a:p>
            <a:pPr lvl="1"/>
            <a:r>
              <a:rPr lang="zh-CN" altLang="en-US"/>
              <a:t>下面的例子选取首个 &lt;div&gt; 元素内部的第一个 &lt;p&gt; 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$("div p").first();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>
              <a:sym typeface="+mn-ea"/>
            </a:endParaRPr>
          </a:p>
          <a:p>
            <a:pPr marL="685800" lvl="2" indent="0">
              <a:buNone/>
            </a:pPr>
            <a:endParaRPr lang="zh-CN" altLang="en-US"/>
          </a:p>
          <a:p>
            <a:pPr lvl="0"/>
            <a:r>
              <a:rPr lang="zh-CN" altLang="en-US"/>
              <a:t>jQuery last() 方法</a:t>
            </a:r>
            <a:endParaRPr lang="zh-CN" altLang="en-US"/>
          </a:p>
          <a:p>
            <a:pPr lvl="1"/>
            <a:r>
              <a:rPr lang="zh-CN" altLang="en-US"/>
              <a:t>last() 方法返回被选元素的最后一个元素。</a:t>
            </a:r>
            <a:endParaRPr lang="zh-CN" altLang="en-US"/>
          </a:p>
          <a:p>
            <a:pPr lvl="1"/>
            <a:r>
              <a:rPr lang="zh-CN" altLang="en-US"/>
              <a:t>下面的例子选择最后一个 &lt;div&gt; 元素中的最后一个 &lt;p&gt; 元素：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  $("div p").last();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});</a:t>
            </a:r>
            <a:endParaRPr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eq() 方法</a:t>
            </a:r>
            <a:endParaRPr lang="zh-CN" altLang="en-US"/>
          </a:p>
          <a:p>
            <a:pPr lvl="1"/>
            <a:r>
              <a:rPr lang="zh-CN" altLang="en-US"/>
              <a:t>eq() 方法返回被选元素中带有指定索引号的元素。</a:t>
            </a:r>
            <a:endParaRPr lang="zh-CN" altLang="en-US"/>
          </a:p>
          <a:p>
            <a:pPr lvl="1"/>
            <a:r>
              <a:rPr lang="zh-CN" altLang="en-US"/>
              <a:t>索引号从 0 开始，因此首个元素的索引号是 0 而不是 1。下面的例子选取第二个 &lt;p&gt; 元素（索引号 1）：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$("p").eq(1);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>
              <a:sym typeface="+mn-ea"/>
            </a:endParaRPr>
          </a:p>
          <a:p>
            <a:pPr marL="685800" lvl="2" indent="0">
              <a:buNone/>
            </a:pPr>
            <a:endParaRPr lang="zh-CN" altLang="en-US"/>
          </a:p>
          <a:p>
            <a:pPr lvl="0"/>
            <a:r>
              <a:rPr lang="zh-CN" altLang="en-US"/>
              <a:t>jQuery filter() 方法</a:t>
            </a:r>
            <a:endParaRPr lang="zh-CN" altLang="en-US"/>
          </a:p>
          <a:p>
            <a:pPr lvl="1"/>
            <a:r>
              <a:rPr lang="zh-CN" altLang="en-US"/>
              <a:t>filter() 方法允许您规定一个标准。不匹配这个标准的元素会被从集合中删除，匹配的元素会被返回。</a:t>
            </a:r>
            <a:endParaRPr lang="zh-CN" altLang="en-US"/>
          </a:p>
          <a:p>
            <a:pPr lvl="1"/>
            <a:r>
              <a:rPr lang="zh-CN" altLang="en-US"/>
              <a:t>下面的例子返回带有类名 "url" 的所有 &lt;p&gt; 元素：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  $("p").filter(".url");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});</a:t>
            </a:r>
            <a:endParaRPr lang="zh-CN" altLang="en-US"/>
          </a:p>
          <a:p>
            <a:pPr lvl="0"/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not() 方法</a:t>
            </a:r>
            <a:endParaRPr lang="zh-CN" altLang="en-US"/>
          </a:p>
          <a:p>
            <a:pPr lvl="1"/>
            <a:r>
              <a:rPr lang="zh-CN" altLang="en-US"/>
              <a:t>not() 方法返回不匹配标准的所有元素。</a:t>
            </a:r>
            <a:endParaRPr lang="zh-CN" altLang="en-US"/>
          </a:p>
          <a:p>
            <a:pPr lvl="1"/>
            <a:r>
              <a:rPr lang="zh-CN" altLang="en-US"/>
              <a:t>提示：not() 方法与 filter() 相反。</a:t>
            </a:r>
            <a:endParaRPr lang="zh-CN" altLang="en-US"/>
          </a:p>
          <a:p>
            <a:pPr lvl="1"/>
            <a:r>
              <a:rPr lang="zh-CN" altLang="en-US"/>
              <a:t>下面的例子返回不带有类名 "url" 的所有 &lt;p&gt; 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$("p").not(".url");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祖先</a:t>
            </a:r>
            <a:endParaRPr lang="zh-CN" altLang="en-US"/>
          </a:p>
          <a:p>
            <a:r>
              <a:rPr lang="zh-CN" altLang="en-US"/>
              <a:t>jQuery 后代</a:t>
            </a:r>
            <a:endParaRPr lang="zh-CN" altLang="en-US"/>
          </a:p>
          <a:p>
            <a:r>
              <a:rPr lang="zh-CN" altLang="en-US"/>
              <a:t>jQuery 同胞</a:t>
            </a:r>
            <a:endParaRPr lang="zh-CN" altLang="en-US"/>
          </a:p>
          <a:p>
            <a:r>
              <a:rPr lang="zh-CN" altLang="en-US"/>
              <a:t>jQuery 过滤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jQuery 遍历，意为"移动"，用于根据其相对于其他元素的关系来"查找"（或选取）HTML 元素。以某项选择开始，并沿着这个选择移动，直到抵达您期望的元素为止。</a:t>
            </a:r>
            <a:endParaRPr lang="zh-CN" altLang="en-US"/>
          </a:p>
          <a:p>
            <a:r>
              <a:rPr lang="zh-CN" altLang="en-US"/>
              <a:t>下图展示了一个家族树。通过 jQuery 遍历，您能够从被选（当前的）元素开始，轻松地在家族树中向上移动（祖先），向下移动（子孙），水平移动（同胞）。这种移动被称为对 DOM 进行遍历。</a:t>
            </a:r>
            <a:endParaRPr lang="zh-CN" altLang="en-US"/>
          </a:p>
        </p:txBody>
      </p:sp>
      <p:sp>
        <p:nvSpPr>
          <p:cNvPr id="13" name="流程图: 过程 12"/>
          <p:cNvSpPr/>
          <p:nvPr/>
        </p:nvSpPr>
        <p:spPr>
          <a:xfrm>
            <a:off x="5475605" y="3011805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&lt;div&gt;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4" name="流程图: 过程 13"/>
          <p:cNvSpPr/>
          <p:nvPr/>
        </p:nvSpPr>
        <p:spPr>
          <a:xfrm>
            <a:off x="5470525" y="396748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&lt;ul&gt;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5" name="流程图: 过程 14"/>
          <p:cNvSpPr/>
          <p:nvPr/>
        </p:nvSpPr>
        <p:spPr>
          <a:xfrm>
            <a:off x="8578850" y="490855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&lt;li&gt;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8" name="流程图: 过程 27"/>
          <p:cNvSpPr/>
          <p:nvPr/>
        </p:nvSpPr>
        <p:spPr>
          <a:xfrm>
            <a:off x="8578850" y="565531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&lt;b&gt;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9" name="流程图: 过程 28"/>
          <p:cNvSpPr/>
          <p:nvPr/>
        </p:nvSpPr>
        <p:spPr>
          <a:xfrm>
            <a:off x="2630805" y="490855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&lt;li&gt;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30" name="流程图: 过程 29"/>
          <p:cNvSpPr/>
          <p:nvPr/>
        </p:nvSpPr>
        <p:spPr>
          <a:xfrm>
            <a:off x="3577590" y="565531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&lt;span&gt;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31" name="流程图: 过程 30"/>
          <p:cNvSpPr/>
          <p:nvPr/>
        </p:nvSpPr>
        <p:spPr>
          <a:xfrm>
            <a:off x="1727835" y="5655310"/>
            <a:ext cx="1250315" cy="452755"/>
          </a:xfrm>
          <a:prstGeom prst="flowChartProcess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&lt;span&gt;</a:t>
            </a:r>
            <a:endParaRPr lang="en-US" altLang="zh-CN">
              <a:solidFill>
                <a:schemeClr val="tx1"/>
              </a:solidFill>
            </a:endParaRPr>
          </a:p>
        </p:txBody>
      </p:sp>
      <p:cxnSp>
        <p:nvCxnSpPr>
          <p:cNvPr id="32" name="直接连接符 31"/>
          <p:cNvCxnSpPr>
            <a:stCxn id="13" idx="2"/>
            <a:endCxn id="14" idx="0"/>
          </p:cNvCxnSpPr>
          <p:nvPr/>
        </p:nvCxnSpPr>
        <p:spPr>
          <a:xfrm flipH="1">
            <a:off x="6096000" y="3464560"/>
            <a:ext cx="5080" cy="5029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肘形连接符 32"/>
          <p:cNvCxnSpPr>
            <a:stCxn id="14" idx="2"/>
            <a:endCxn id="15" idx="0"/>
          </p:cNvCxnSpPr>
          <p:nvPr/>
        </p:nvCxnSpPr>
        <p:spPr>
          <a:xfrm rot="5400000" flipV="1">
            <a:off x="7406005" y="3109595"/>
            <a:ext cx="488315" cy="3108325"/>
          </a:xfrm>
          <a:prstGeom prst="bentConnector3">
            <a:avLst>
              <a:gd name="adj1" fmla="val 500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>
            <a:stCxn id="29" idx="0"/>
            <a:endCxn id="14" idx="2"/>
          </p:cNvCxnSpPr>
          <p:nvPr/>
        </p:nvCxnSpPr>
        <p:spPr>
          <a:xfrm rot="16200000">
            <a:off x="4431665" y="3244215"/>
            <a:ext cx="488315" cy="283972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29" idx="2"/>
            <a:endCxn id="30" idx="0"/>
          </p:cNvCxnSpPr>
          <p:nvPr/>
        </p:nvCxnSpPr>
        <p:spPr>
          <a:xfrm rot="5400000" flipV="1">
            <a:off x="3582670" y="5034280"/>
            <a:ext cx="294005" cy="946785"/>
          </a:xfrm>
          <a:prstGeom prst="bentConnector3">
            <a:avLst>
              <a:gd name="adj1" fmla="val 5010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肘形连接符 36"/>
          <p:cNvCxnSpPr>
            <a:stCxn id="31" idx="0"/>
            <a:endCxn id="29" idx="2"/>
          </p:cNvCxnSpPr>
          <p:nvPr/>
        </p:nvCxnSpPr>
        <p:spPr>
          <a:xfrm rot="16200000">
            <a:off x="2657475" y="5056505"/>
            <a:ext cx="294005" cy="90297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15" idx="2"/>
            <a:endCxn id="28" idx="0"/>
          </p:cNvCxnSpPr>
          <p:nvPr/>
        </p:nvCxnSpPr>
        <p:spPr>
          <a:xfrm>
            <a:off x="9204325" y="5361305"/>
            <a:ext cx="0" cy="2940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遍历 - 祖先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祖先是父、祖父或曾祖父等等。</a:t>
            </a:r>
            <a:endParaRPr lang="zh-CN" altLang="en-US"/>
          </a:p>
          <a:p>
            <a:pPr lvl="1"/>
            <a:r>
              <a:rPr lang="zh-CN" altLang="en-US"/>
              <a:t>通过 jQuery，您能够向上遍历 DOM 树，以查找元素的祖先。</a:t>
            </a:r>
            <a:endParaRPr lang="zh-CN" altLang="en-US"/>
          </a:p>
          <a:p>
            <a:r>
              <a:rPr lang="zh-CN" altLang="en-US"/>
              <a:t>向上遍历 DOM 树</a:t>
            </a:r>
            <a:endParaRPr lang="zh-CN" altLang="en-US"/>
          </a:p>
          <a:p>
            <a:pPr lvl="1"/>
            <a:r>
              <a:rPr lang="zh-CN" altLang="en-US"/>
              <a:t>这些 jQuery 方法很有用，它们用于向上遍历 DOM 树：</a:t>
            </a:r>
            <a:endParaRPr lang="zh-CN" altLang="en-US"/>
          </a:p>
          <a:p>
            <a:pPr lvl="2"/>
            <a:r>
              <a:rPr lang="zh-CN" altLang="en-US"/>
              <a:t>parent()</a:t>
            </a:r>
            <a:endParaRPr lang="zh-CN" altLang="en-US"/>
          </a:p>
          <a:p>
            <a:pPr lvl="2"/>
            <a:r>
              <a:rPr lang="zh-CN" altLang="en-US"/>
              <a:t>parents()</a:t>
            </a:r>
            <a:endParaRPr lang="zh-CN" altLang="en-US"/>
          </a:p>
          <a:p>
            <a:pPr lvl="2"/>
            <a:r>
              <a:rPr lang="zh-CN" altLang="en-US"/>
              <a:t>parentsUntil()</a:t>
            </a:r>
            <a:endParaRPr lang="zh-CN" altLang="en-US"/>
          </a:p>
          <a:p>
            <a:pPr lvl="1"/>
            <a:r>
              <a:t>统一样式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.</a:t>
            </a:r>
            <a:r>
              <a:rPr lang="en-US" altLang="zh-CN"/>
              <a:t>parents</a:t>
            </a:r>
            <a:r>
              <a:t> *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{ 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	display: block;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	border: 2px solid lightgrey;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	color: lightgrey;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	padding: 5px;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	margin: 15px;</a:t>
            </a:r>
          </a:p>
          <a:p>
            <a:pPr marL="685800" lvl="2" indent="0">
              <a:lnSpc>
                <a:spcPct val="60000"/>
              </a:lnSpc>
              <a:buNone/>
            </a:pPr>
            <a:r>
              <a:t>}</a:t>
            </a:r>
          </a:p>
          <a:p>
            <a:pPr marL="685800" lvl="2" indent="0">
              <a:buNone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parent()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parent() 方法返回被选元素的直接父元素。</a:t>
            </a:r>
            <a:endParaRPr lang="zh-CN" altLang="en-US"/>
          </a:p>
          <a:p>
            <a:pPr lvl="1"/>
            <a:r>
              <a:rPr lang="zh-CN" altLang="en-US"/>
              <a:t>该方法只会向上一级对 DOM 树进行遍历。</a:t>
            </a:r>
            <a:endParaRPr lang="zh-CN" altLang="en-US"/>
          </a:p>
          <a:p>
            <a:pPr lvl="1"/>
            <a:r>
              <a:rPr lang="zh-CN" altLang="en-US"/>
              <a:t>下面的例子返回每个 &lt;span&gt; 元素的直接父元素：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$("span").parent();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lvl="1"/>
            <a:r>
              <a:rPr lang="zh-CN" altLang="en-US"/>
              <a:t>设置线条样式</a:t>
            </a:r>
            <a:endParaRPr lang="zh-CN" altLang="en-US"/>
          </a:p>
          <a:p>
            <a:pPr marL="685800" lvl="2" indent="0">
              <a:buNone/>
            </a:pPr>
            <a:r>
              <a:rPr lang="zh-CN" altLang="en-US"/>
              <a:t>css({"color":"red","border":"2px solid red"})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parents()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parents() 方法返回被选元素的所有祖先元素，它一路向上直到文档的根元素 (&lt;html&gt;)。</a:t>
            </a:r>
            <a:endParaRPr lang="zh-CN" altLang="en-US"/>
          </a:p>
          <a:p>
            <a:pPr lvl="1"/>
            <a:r>
              <a:rPr lang="zh-CN" altLang="en-US"/>
              <a:t>下面的例子返回所有 &lt;span&gt; 元素的所有祖先：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$("span").parents();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r>
              <a:rPr lang="zh-CN" altLang="en-US"/>
              <a:t>也可以使用可选参数来过滤对祖先元素的搜索。</a:t>
            </a:r>
            <a:endParaRPr lang="zh-CN" altLang="en-US"/>
          </a:p>
          <a:p>
            <a:pPr lvl="1"/>
            <a:r>
              <a:rPr lang="zh-CN" altLang="en-US"/>
              <a:t>下面的例子返回所有 &lt;span&gt; 元素的所有祖先，并且它是 &lt;ul&gt; 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$("span").parents("ul");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jQuery parentsUntil() 方法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parentsUntil() 方法返回介于两个给定元素之间的所有祖先元素。</a:t>
            </a:r>
            <a:endParaRPr lang="zh-CN" altLang="en-US"/>
          </a:p>
          <a:p>
            <a:r>
              <a:rPr lang="zh-CN" altLang="en-US"/>
              <a:t>下面的例子返回介于 &lt;span&gt; 与 &lt;div&gt; 元素之间的所有祖先元素：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  $("span").parentsUntil("div");</a:t>
            </a:r>
            <a:endParaRPr lang="zh-CN" altLang="en-US"/>
          </a:p>
          <a:p>
            <a:pPr marL="342900" lvl="1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342900" lvl="1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遍历 - 后代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向下遍历 DOM 树</a:t>
            </a:r>
            <a:endParaRPr lang="zh-CN" altLang="en-US"/>
          </a:p>
          <a:p>
            <a:r>
              <a:rPr lang="zh-CN" altLang="en-US"/>
              <a:t>下面是两个用于向下遍历 DOM 树的 jQuery 方法：</a:t>
            </a:r>
            <a:endParaRPr lang="zh-CN" altLang="en-US"/>
          </a:p>
          <a:p>
            <a:pPr lvl="1"/>
            <a:r>
              <a:rPr lang="zh-CN" altLang="en-US"/>
              <a:t>children()</a:t>
            </a:r>
            <a:endParaRPr lang="zh-CN" altLang="en-US"/>
          </a:p>
          <a:p>
            <a:pPr lvl="1"/>
            <a:r>
              <a:rPr lang="zh-CN" altLang="en-US"/>
              <a:t>find()</a:t>
            </a:r>
            <a:endParaRPr lang="zh-CN" altLang="en-US"/>
          </a:p>
          <a:p>
            <a:pPr lvl="0"/>
            <a:r>
              <a:rPr lang="zh-CN" altLang="en-US"/>
              <a:t>所用样式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.children</a:t>
            </a:r>
            <a:r>
              <a:rPr lang="en-US" altLang="zh-CN"/>
              <a:t>s</a:t>
            </a:r>
            <a:r>
              <a:rPr lang="zh-CN" altLang="en-US"/>
              <a:t> *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{ 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	display: block;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	border: 2px solid lightgrey;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	color: lightgrey;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	padding: 5px;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	margin: 15px;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jQuery children() 方法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children() 方法返回被选元素的所有直接子元素。该方法只会向下一级对 DOM 树进行遍历。</a:t>
            </a:r>
            <a:endParaRPr lang="zh-CN" altLang="en-US"/>
          </a:p>
          <a:p>
            <a:pPr lvl="1"/>
            <a:r>
              <a:rPr lang="zh-CN" altLang="en-US"/>
              <a:t>下面的例子返回每个 &lt;div&gt; 元素的所有直接子元素：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$(document).ready(function(){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  $("div").children();</a:t>
            </a:r>
            <a:endParaRPr lang="zh-CN" altLang="en-US"/>
          </a:p>
          <a:p>
            <a:pPr marL="685800" lvl="2" indent="0">
              <a:buNone/>
            </a:pPr>
            <a:r>
              <a:rPr>
                <a:sym typeface="+mn-ea"/>
              </a:rPr>
              <a:t>});</a:t>
            </a:r>
            <a:endParaRPr lang="zh-CN" altLang="en-US"/>
          </a:p>
          <a:p>
            <a:pPr marL="685800" lvl="2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heme/theme1.xml><?xml version="1.0" encoding="utf-8"?>
<a:theme xmlns:a="http://schemas.openxmlformats.org/drawingml/2006/main" name="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3412</Words>
  <Application>WPS 演示</Application>
  <PresentationFormat>宽屏</PresentationFormat>
  <Paragraphs>223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Arial</vt:lpstr>
      <vt:lpstr>宋体</vt:lpstr>
      <vt:lpstr>Wingdings</vt:lpstr>
      <vt:lpstr>微软雅黑</vt:lpstr>
      <vt:lpstr>汉仪旗黑-85S</vt:lpstr>
      <vt:lpstr>Calibri</vt:lpstr>
      <vt:lpstr>Arial Unicode MS</vt:lpstr>
      <vt:lpstr>Office 主题​​</vt:lpstr>
      <vt:lpstr>JQuery遍历</vt:lpstr>
      <vt:lpstr>主要内容</vt:lpstr>
      <vt:lpstr>PowerPoint 演示文稿</vt:lpstr>
      <vt:lpstr>jQuery 遍历 - 祖先</vt:lpstr>
      <vt:lpstr>jQuery parent() 方法 </vt:lpstr>
      <vt:lpstr>jQuery parents() 方法 </vt:lpstr>
      <vt:lpstr>jQuery parentsUntil() 方法 </vt:lpstr>
      <vt:lpstr>jQuery 遍历 - 后代</vt:lpstr>
      <vt:lpstr>jQuery children() 方法</vt:lpstr>
      <vt:lpstr>jQuery find() 方法</vt:lpstr>
      <vt:lpstr>jQuery 遍历 - 同胞(siblings)</vt:lpstr>
      <vt:lpstr>jQuery siblings()方法</vt:lpstr>
      <vt:lpstr>jQuery next() 方法和nextAll() 方法 </vt:lpstr>
      <vt:lpstr>jQuery nextUntil() 方法</vt:lpstr>
      <vt:lpstr>jQuery prev(), prevAll() &amp; prevUntil() 方法 </vt:lpstr>
      <vt:lpstr>jQuery 遍历- 过滤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崔剑</dc:creator>
  <cp:lastModifiedBy>cj</cp:lastModifiedBy>
  <cp:revision>19</cp:revision>
  <dcterms:created xsi:type="dcterms:W3CDTF">2020-08-14T01:55:00Z</dcterms:created>
  <dcterms:modified xsi:type="dcterms:W3CDTF">2021-07-09T02:28:56Z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2052-11.1.0.10578</vt:lpwstr>
  </property>
  <property fmtid="{D5CDD505-2E9C-101B-9397-08002B2CF9AE}" pid="3" name="ICV">
    <vt:lpwstr>D1119A7801104AD2BC37E1A926166AA7</vt:lpwstr>
  </property>
</Properties>
</file>

<file path=docProps/thumbnail.jpeg>
</file>